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B3FB5-0B2C-4E9A-ACC0-37D81FC8CAB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3BB747-C3DC-4C1A-A2D6-D7CFCE177A5B}">
      <dgm:prSet phldrT="[Текст]" custT="1"/>
      <dgm:spPr/>
      <dgm:t>
        <a:bodyPr/>
        <a:lstStyle/>
        <a:p>
          <a:endParaRPr lang="ru-RU" sz="1200" dirty="0"/>
        </a:p>
      </dgm:t>
    </dgm:pt>
    <dgm:pt modelId="{9915BCDB-421C-4865-AED1-F54014714F6C}" type="parTrans" cxnId="{E0C9E901-98F4-41A1-801F-AC4C8E105B4B}">
      <dgm:prSet/>
      <dgm:spPr/>
      <dgm:t>
        <a:bodyPr/>
        <a:lstStyle/>
        <a:p>
          <a:endParaRPr lang="ru-RU"/>
        </a:p>
      </dgm:t>
    </dgm:pt>
    <dgm:pt modelId="{0B01D934-072F-4A90-BE0F-7617C5C48FF4}" type="sibTrans" cxnId="{E0C9E901-98F4-41A1-801F-AC4C8E105B4B}">
      <dgm:prSet/>
      <dgm:spPr/>
      <dgm:t>
        <a:bodyPr/>
        <a:lstStyle/>
        <a:p>
          <a:endParaRPr lang="ru-RU"/>
        </a:p>
      </dgm:t>
    </dgm:pt>
    <dgm:pt modelId="{635209F1-0415-4AE6-A1BD-E479A107AFF3}">
      <dgm:prSet phldrT="[Текст]"/>
      <dgm:spPr/>
      <dgm:t>
        <a:bodyPr/>
        <a:lstStyle/>
        <a:p>
          <a:r>
            <a:rPr lang="ru-RU" dirty="0" smtClean="0"/>
            <a:t>1.Стиль</a:t>
          </a:r>
          <a:endParaRPr lang="ru-RU" dirty="0"/>
        </a:p>
      </dgm:t>
    </dgm:pt>
    <dgm:pt modelId="{C899A3A3-75DD-4442-BD94-B74E77ABA650}" type="parTrans" cxnId="{EDD7C165-5ED5-4C0B-B285-F33DEBF347A8}">
      <dgm:prSet/>
      <dgm:spPr/>
      <dgm:t>
        <a:bodyPr/>
        <a:lstStyle/>
        <a:p>
          <a:endParaRPr lang="ru-RU"/>
        </a:p>
      </dgm:t>
    </dgm:pt>
    <dgm:pt modelId="{552DE9EA-BB18-44D9-92B4-CFD872520322}" type="sibTrans" cxnId="{EDD7C165-5ED5-4C0B-B285-F33DEBF347A8}">
      <dgm:prSet/>
      <dgm:spPr/>
      <dgm:t>
        <a:bodyPr/>
        <a:lstStyle/>
        <a:p>
          <a:endParaRPr lang="ru-RU"/>
        </a:p>
      </dgm:t>
    </dgm:pt>
    <dgm:pt modelId="{87ABE2D1-451D-4E0F-B68B-669C0E28CDDF}">
      <dgm:prSet phldrT="[Текст]"/>
      <dgm:spPr/>
      <dgm:t>
        <a:bodyPr/>
        <a:lstStyle/>
        <a:p>
          <a:r>
            <a:rPr lang="ru-RU" dirty="0" smtClean="0"/>
            <a:t>2.Акцентный свет</a:t>
          </a:r>
          <a:endParaRPr lang="ru-RU" dirty="0"/>
        </a:p>
      </dgm:t>
    </dgm:pt>
    <dgm:pt modelId="{972AB34F-9F44-4F7D-8F17-22C6247FF35A}" type="parTrans" cxnId="{89F5E56C-DD5E-4950-9677-4809356443A9}">
      <dgm:prSet/>
      <dgm:spPr/>
      <dgm:t>
        <a:bodyPr/>
        <a:lstStyle/>
        <a:p>
          <a:endParaRPr lang="ru-RU"/>
        </a:p>
      </dgm:t>
    </dgm:pt>
    <dgm:pt modelId="{14BD8EE3-33DF-4F7C-B89D-875D67C4C741}" type="sibTrans" cxnId="{89F5E56C-DD5E-4950-9677-4809356443A9}">
      <dgm:prSet/>
      <dgm:spPr/>
      <dgm:t>
        <a:bodyPr/>
        <a:lstStyle/>
        <a:p>
          <a:endParaRPr lang="ru-RU"/>
        </a:p>
      </dgm:t>
    </dgm:pt>
    <dgm:pt modelId="{99098DEB-360A-4274-AF00-78E6D5596206}">
      <dgm:prSet phldrT="[Текст]"/>
      <dgm:spPr/>
      <dgm:t>
        <a:bodyPr/>
        <a:lstStyle/>
        <a:p>
          <a:r>
            <a:rPr lang="ru-RU" dirty="0" smtClean="0"/>
            <a:t>3.Мобильность</a:t>
          </a:r>
          <a:endParaRPr lang="ru-RU" dirty="0"/>
        </a:p>
      </dgm:t>
    </dgm:pt>
    <dgm:pt modelId="{163BB50F-0E89-4F1A-B31C-7B3D6CD9CBA8}" type="parTrans" cxnId="{93C248CB-DAA5-49A2-8DC4-B1B135CF4436}">
      <dgm:prSet/>
      <dgm:spPr/>
      <dgm:t>
        <a:bodyPr/>
        <a:lstStyle/>
        <a:p>
          <a:endParaRPr lang="ru-RU"/>
        </a:p>
      </dgm:t>
    </dgm:pt>
    <dgm:pt modelId="{A1189F84-82CE-4DF7-A416-9DFA35DFD051}" type="sibTrans" cxnId="{93C248CB-DAA5-49A2-8DC4-B1B135CF4436}">
      <dgm:prSet/>
      <dgm:spPr/>
      <dgm:t>
        <a:bodyPr/>
        <a:lstStyle/>
        <a:p>
          <a:endParaRPr lang="ru-RU"/>
        </a:p>
      </dgm:t>
    </dgm:pt>
    <dgm:pt modelId="{20DD7B21-9CCB-4237-A371-26B1880717A9}">
      <dgm:prSet phldrT="[Текст]"/>
      <dgm:spPr/>
      <dgm:t>
        <a:bodyPr/>
        <a:lstStyle/>
        <a:p>
          <a:r>
            <a:rPr lang="ru-RU" dirty="0" smtClean="0"/>
            <a:t>4.Безопасность</a:t>
          </a:r>
          <a:endParaRPr lang="ru-RU" dirty="0"/>
        </a:p>
      </dgm:t>
    </dgm:pt>
    <dgm:pt modelId="{BB6505B0-2416-4525-9B9B-B4E1E2171B64}" type="parTrans" cxnId="{A3B618EB-4309-4BDF-B264-0A68D90D1271}">
      <dgm:prSet/>
      <dgm:spPr/>
      <dgm:t>
        <a:bodyPr/>
        <a:lstStyle/>
        <a:p>
          <a:endParaRPr lang="ru-RU"/>
        </a:p>
      </dgm:t>
    </dgm:pt>
    <dgm:pt modelId="{D4CD24AA-0671-47FD-B04E-0522D3E8C0FA}" type="sibTrans" cxnId="{A3B618EB-4309-4BDF-B264-0A68D90D1271}">
      <dgm:prSet/>
      <dgm:spPr/>
      <dgm:t>
        <a:bodyPr/>
        <a:lstStyle/>
        <a:p>
          <a:endParaRPr lang="ru-RU"/>
        </a:p>
      </dgm:t>
    </dgm:pt>
    <dgm:pt modelId="{443C13BB-8D44-4F68-A970-AAB495363915}" type="pres">
      <dgm:prSet presAssocID="{FB9B3FB5-0B2C-4E9A-ACC0-37D81FC8CAB6}" presName="vert0" presStyleCnt="0">
        <dgm:presLayoutVars>
          <dgm:dir/>
          <dgm:animOne val="branch"/>
          <dgm:animLvl val="lvl"/>
        </dgm:presLayoutVars>
      </dgm:prSet>
      <dgm:spPr/>
    </dgm:pt>
    <dgm:pt modelId="{7017C102-CF34-4D1D-AEBB-5D35529E9F7D}" type="pres">
      <dgm:prSet presAssocID="{353BB747-C3DC-4C1A-A2D6-D7CFCE177A5B}" presName="thickLine" presStyleLbl="alignNode1" presStyleIdx="0" presStyleCnt="1"/>
      <dgm:spPr/>
    </dgm:pt>
    <dgm:pt modelId="{2D26B22B-F6F1-4A30-B031-3FB7D89A0BB6}" type="pres">
      <dgm:prSet presAssocID="{353BB747-C3DC-4C1A-A2D6-D7CFCE177A5B}" presName="horz1" presStyleCnt="0"/>
      <dgm:spPr/>
    </dgm:pt>
    <dgm:pt modelId="{026CCA6B-D083-4939-9729-9CF251D40275}" type="pres">
      <dgm:prSet presAssocID="{353BB747-C3DC-4C1A-A2D6-D7CFCE177A5B}" presName="tx1" presStyleLbl="revTx" presStyleIdx="0" presStyleCnt="5"/>
      <dgm:spPr/>
      <dgm:t>
        <a:bodyPr/>
        <a:lstStyle/>
        <a:p>
          <a:endParaRPr lang="ru-RU"/>
        </a:p>
      </dgm:t>
    </dgm:pt>
    <dgm:pt modelId="{7FFA0AD6-B86E-4205-B61D-30050CC41AAA}" type="pres">
      <dgm:prSet presAssocID="{353BB747-C3DC-4C1A-A2D6-D7CFCE177A5B}" presName="vert1" presStyleCnt="0"/>
      <dgm:spPr/>
    </dgm:pt>
    <dgm:pt modelId="{74E72D31-4544-490A-9608-BDE61540BD08}" type="pres">
      <dgm:prSet presAssocID="{635209F1-0415-4AE6-A1BD-E479A107AFF3}" presName="vertSpace2a" presStyleCnt="0"/>
      <dgm:spPr/>
    </dgm:pt>
    <dgm:pt modelId="{AB894425-FCBA-4677-AB6F-EF05E379BB0E}" type="pres">
      <dgm:prSet presAssocID="{635209F1-0415-4AE6-A1BD-E479A107AFF3}" presName="horz2" presStyleCnt="0"/>
      <dgm:spPr/>
    </dgm:pt>
    <dgm:pt modelId="{5A4D0E53-1BC7-4ADF-BFE5-05D02A535243}" type="pres">
      <dgm:prSet presAssocID="{635209F1-0415-4AE6-A1BD-E479A107AFF3}" presName="horzSpace2" presStyleCnt="0"/>
      <dgm:spPr/>
    </dgm:pt>
    <dgm:pt modelId="{534D789A-24F3-4228-AC3B-29D2BCCFAD97}" type="pres">
      <dgm:prSet presAssocID="{635209F1-0415-4AE6-A1BD-E479A107AFF3}" presName="tx2" presStyleLbl="revTx" presStyleIdx="1" presStyleCnt="5"/>
      <dgm:spPr/>
    </dgm:pt>
    <dgm:pt modelId="{8792E135-97E9-4D02-B468-9EA6EC76A624}" type="pres">
      <dgm:prSet presAssocID="{635209F1-0415-4AE6-A1BD-E479A107AFF3}" presName="vert2" presStyleCnt="0"/>
      <dgm:spPr/>
    </dgm:pt>
    <dgm:pt modelId="{558E89EA-810E-482E-9C6D-E0D1B96407E2}" type="pres">
      <dgm:prSet presAssocID="{635209F1-0415-4AE6-A1BD-E479A107AFF3}" presName="thinLine2b" presStyleLbl="callout" presStyleIdx="0" presStyleCnt="4"/>
      <dgm:spPr/>
    </dgm:pt>
    <dgm:pt modelId="{9CF0F482-ACB4-4CC2-8389-24EB79B6D5C2}" type="pres">
      <dgm:prSet presAssocID="{635209F1-0415-4AE6-A1BD-E479A107AFF3}" presName="vertSpace2b" presStyleCnt="0"/>
      <dgm:spPr/>
    </dgm:pt>
    <dgm:pt modelId="{0378724D-C5F6-4440-9E67-5254D1130542}" type="pres">
      <dgm:prSet presAssocID="{87ABE2D1-451D-4E0F-B68B-669C0E28CDDF}" presName="horz2" presStyleCnt="0"/>
      <dgm:spPr/>
    </dgm:pt>
    <dgm:pt modelId="{55117332-47CF-4C4A-B318-C887DFE75896}" type="pres">
      <dgm:prSet presAssocID="{87ABE2D1-451D-4E0F-B68B-669C0E28CDDF}" presName="horzSpace2" presStyleCnt="0"/>
      <dgm:spPr/>
    </dgm:pt>
    <dgm:pt modelId="{FA8CD9F2-380E-4DD7-AF1D-AE13C55553F1}" type="pres">
      <dgm:prSet presAssocID="{87ABE2D1-451D-4E0F-B68B-669C0E28CDDF}" presName="tx2" presStyleLbl="revTx" presStyleIdx="2" presStyleCnt="5" custScaleX="114219"/>
      <dgm:spPr/>
      <dgm:t>
        <a:bodyPr/>
        <a:lstStyle/>
        <a:p>
          <a:endParaRPr lang="ru-RU"/>
        </a:p>
      </dgm:t>
    </dgm:pt>
    <dgm:pt modelId="{0244047A-6DBB-4543-843F-8F956DD19836}" type="pres">
      <dgm:prSet presAssocID="{87ABE2D1-451D-4E0F-B68B-669C0E28CDDF}" presName="vert2" presStyleCnt="0"/>
      <dgm:spPr/>
    </dgm:pt>
    <dgm:pt modelId="{75940E29-0A73-4D41-98D8-2BEA0308E7D0}" type="pres">
      <dgm:prSet presAssocID="{87ABE2D1-451D-4E0F-B68B-669C0E28CDDF}" presName="thinLine2b" presStyleLbl="callout" presStyleIdx="1" presStyleCnt="4"/>
      <dgm:spPr/>
    </dgm:pt>
    <dgm:pt modelId="{E6348BB0-85C6-40B6-BB53-4A6E17DB6E2B}" type="pres">
      <dgm:prSet presAssocID="{87ABE2D1-451D-4E0F-B68B-669C0E28CDDF}" presName="vertSpace2b" presStyleCnt="0"/>
      <dgm:spPr/>
    </dgm:pt>
    <dgm:pt modelId="{B64ED6DE-6652-4B94-8D23-B90CAF698F10}" type="pres">
      <dgm:prSet presAssocID="{99098DEB-360A-4274-AF00-78E6D5596206}" presName="horz2" presStyleCnt="0"/>
      <dgm:spPr/>
    </dgm:pt>
    <dgm:pt modelId="{8732ECDC-66DD-442B-9D2F-825C08E4110D}" type="pres">
      <dgm:prSet presAssocID="{99098DEB-360A-4274-AF00-78E6D5596206}" presName="horzSpace2" presStyleCnt="0"/>
      <dgm:spPr/>
    </dgm:pt>
    <dgm:pt modelId="{12AD3311-2BA0-4882-89EF-7F141F9B08CF}" type="pres">
      <dgm:prSet presAssocID="{99098DEB-360A-4274-AF00-78E6D5596206}" presName="tx2" presStyleLbl="revTx" presStyleIdx="3" presStyleCnt="5"/>
      <dgm:spPr/>
      <dgm:t>
        <a:bodyPr/>
        <a:lstStyle/>
        <a:p>
          <a:endParaRPr lang="ru-RU"/>
        </a:p>
      </dgm:t>
    </dgm:pt>
    <dgm:pt modelId="{9022816D-F1AF-4D6E-BECD-1ED1736A46E8}" type="pres">
      <dgm:prSet presAssocID="{99098DEB-360A-4274-AF00-78E6D5596206}" presName="vert2" presStyleCnt="0"/>
      <dgm:spPr/>
    </dgm:pt>
    <dgm:pt modelId="{7FD63DC7-2BF7-4E9E-B637-DAC502BBF6D8}" type="pres">
      <dgm:prSet presAssocID="{99098DEB-360A-4274-AF00-78E6D5596206}" presName="thinLine2b" presStyleLbl="callout" presStyleIdx="2" presStyleCnt="4"/>
      <dgm:spPr/>
    </dgm:pt>
    <dgm:pt modelId="{492338CA-3221-43E1-BE17-BAD69CF120EA}" type="pres">
      <dgm:prSet presAssocID="{99098DEB-360A-4274-AF00-78E6D5596206}" presName="vertSpace2b" presStyleCnt="0"/>
      <dgm:spPr/>
    </dgm:pt>
    <dgm:pt modelId="{FF94E0D1-BAF8-4B1A-9EB3-E4D05ACA0AD7}" type="pres">
      <dgm:prSet presAssocID="{20DD7B21-9CCB-4237-A371-26B1880717A9}" presName="horz2" presStyleCnt="0"/>
      <dgm:spPr/>
    </dgm:pt>
    <dgm:pt modelId="{C2DA958F-4423-4320-BC23-2CEC1BF74B5D}" type="pres">
      <dgm:prSet presAssocID="{20DD7B21-9CCB-4237-A371-26B1880717A9}" presName="horzSpace2" presStyleCnt="0"/>
      <dgm:spPr/>
    </dgm:pt>
    <dgm:pt modelId="{D66CA651-36A9-4B6B-9425-F736D0C44F13}" type="pres">
      <dgm:prSet presAssocID="{20DD7B21-9CCB-4237-A371-26B1880717A9}" presName="tx2" presStyleLbl="revTx" presStyleIdx="4" presStyleCnt="5"/>
      <dgm:spPr/>
      <dgm:t>
        <a:bodyPr/>
        <a:lstStyle/>
        <a:p>
          <a:endParaRPr lang="ru-RU"/>
        </a:p>
      </dgm:t>
    </dgm:pt>
    <dgm:pt modelId="{44269418-01D1-4A60-975E-B154442303A4}" type="pres">
      <dgm:prSet presAssocID="{20DD7B21-9CCB-4237-A371-26B1880717A9}" presName="vert2" presStyleCnt="0"/>
      <dgm:spPr/>
    </dgm:pt>
    <dgm:pt modelId="{1574DB9C-79F4-4100-803D-4F791A757286}" type="pres">
      <dgm:prSet presAssocID="{20DD7B21-9CCB-4237-A371-26B1880717A9}" presName="thinLine2b" presStyleLbl="callout" presStyleIdx="3" presStyleCnt="4"/>
      <dgm:spPr/>
    </dgm:pt>
    <dgm:pt modelId="{3C528379-F7CB-4CF1-B116-9EB098B7A14D}" type="pres">
      <dgm:prSet presAssocID="{20DD7B21-9CCB-4237-A371-26B1880717A9}" presName="vertSpace2b" presStyleCnt="0"/>
      <dgm:spPr/>
    </dgm:pt>
  </dgm:ptLst>
  <dgm:cxnLst>
    <dgm:cxn modelId="{93C248CB-DAA5-49A2-8DC4-B1B135CF4436}" srcId="{353BB747-C3DC-4C1A-A2D6-D7CFCE177A5B}" destId="{99098DEB-360A-4274-AF00-78E6D5596206}" srcOrd="2" destOrd="0" parTransId="{163BB50F-0E89-4F1A-B31C-7B3D6CD9CBA8}" sibTransId="{A1189F84-82CE-4DF7-A416-9DFA35DFD051}"/>
    <dgm:cxn modelId="{89F5E56C-DD5E-4950-9677-4809356443A9}" srcId="{353BB747-C3DC-4C1A-A2D6-D7CFCE177A5B}" destId="{87ABE2D1-451D-4E0F-B68B-669C0E28CDDF}" srcOrd="1" destOrd="0" parTransId="{972AB34F-9F44-4F7D-8F17-22C6247FF35A}" sibTransId="{14BD8EE3-33DF-4F7C-B89D-875D67C4C741}"/>
    <dgm:cxn modelId="{BF07E39D-B862-4B4A-8390-6938386F59A4}" type="presOf" srcId="{353BB747-C3DC-4C1A-A2D6-D7CFCE177A5B}" destId="{026CCA6B-D083-4939-9729-9CF251D40275}" srcOrd="0" destOrd="0" presId="urn:microsoft.com/office/officeart/2008/layout/LinedList"/>
    <dgm:cxn modelId="{E0C9E901-98F4-41A1-801F-AC4C8E105B4B}" srcId="{FB9B3FB5-0B2C-4E9A-ACC0-37D81FC8CAB6}" destId="{353BB747-C3DC-4C1A-A2D6-D7CFCE177A5B}" srcOrd="0" destOrd="0" parTransId="{9915BCDB-421C-4865-AED1-F54014714F6C}" sibTransId="{0B01D934-072F-4A90-BE0F-7617C5C48FF4}"/>
    <dgm:cxn modelId="{EDD7C165-5ED5-4C0B-B285-F33DEBF347A8}" srcId="{353BB747-C3DC-4C1A-A2D6-D7CFCE177A5B}" destId="{635209F1-0415-4AE6-A1BD-E479A107AFF3}" srcOrd="0" destOrd="0" parTransId="{C899A3A3-75DD-4442-BD94-B74E77ABA650}" sibTransId="{552DE9EA-BB18-44D9-92B4-CFD872520322}"/>
    <dgm:cxn modelId="{11731829-63DD-48CC-BE23-66E0C005A6A0}" type="presOf" srcId="{20DD7B21-9CCB-4237-A371-26B1880717A9}" destId="{D66CA651-36A9-4B6B-9425-F736D0C44F13}" srcOrd="0" destOrd="0" presId="urn:microsoft.com/office/officeart/2008/layout/LinedList"/>
    <dgm:cxn modelId="{AE5C9029-CB09-4E23-B119-E92F358FB17E}" type="presOf" srcId="{635209F1-0415-4AE6-A1BD-E479A107AFF3}" destId="{534D789A-24F3-4228-AC3B-29D2BCCFAD97}" srcOrd="0" destOrd="0" presId="urn:microsoft.com/office/officeart/2008/layout/LinedList"/>
    <dgm:cxn modelId="{A3BB2462-A0C7-4E9C-9AF9-CEE8C6063E20}" type="presOf" srcId="{87ABE2D1-451D-4E0F-B68B-669C0E28CDDF}" destId="{FA8CD9F2-380E-4DD7-AF1D-AE13C55553F1}" srcOrd="0" destOrd="0" presId="urn:microsoft.com/office/officeart/2008/layout/LinedList"/>
    <dgm:cxn modelId="{C4F72C68-667F-4F7B-B759-A9153C478D66}" type="presOf" srcId="{FB9B3FB5-0B2C-4E9A-ACC0-37D81FC8CAB6}" destId="{443C13BB-8D44-4F68-A970-AAB495363915}" srcOrd="0" destOrd="0" presId="urn:microsoft.com/office/officeart/2008/layout/LinedList"/>
    <dgm:cxn modelId="{C4A0A22C-4041-4CC7-B305-9FE8199E086B}" type="presOf" srcId="{99098DEB-360A-4274-AF00-78E6D5596206}" destId="{12AD3311-2BA0-4882-89EF-7F141F9B08CF}" srcOrd="0" destOrd="0" presId="urn:microsoft.com/office/officeart/2008/layout/LinedList"/>
    <dgm:cxn modelId="{A3B618EB-4309-4BDF-B264-0A68D90D1271}" srcId="{353BB747-C3DC-4C1A-A2D6-D7CFCE177A5B}" destId="{20DD7B21-9CCB-4237-A371-26B1880717A9}" srcOrd="3" destOrd="0" parTransId="{BB6505B0-2416-4525-9B9B-B4E1E2171B64}" sibTransId="{D4CD24AA-0671-47FD-B04E-0522D3E8C0FA}"/>
    <dgm:cxn modelId="{3F6AA66C-795B-403B-BB47-F353F84288AB}" type="presParOf" srcId="{443C13BB-8D44-4F68-A970-AAB495363915}" destId="{7017C102-CF34-4D1D-AEBB-5D35529E9F7D}" srcOrd="0" destOrd="0" presId="urn:microsoft.com/office/officeart/2008/layout/LinedList"/>
    <dgm:cxn modelId="{4D5FC68C-7857-432F-A778-102EAADCBA3F}" type="presParOf" srcId="{443C13BB-8D44-4F68-A970-AAB495363915}" destId="{2D26B22B-F6F1-4A30-B031-3FB7D89A0BB6}" srcOrd="1" destOrd="0" presId="urn:microsoft.com/office/officeart/2008/layout/LinedList"/>
    <dgm:cxn modelId="{349A51A4-F070-4C58-BAFD-A8AC590BD110}" type="presParOf" srcId="{2D26B22B-F6F1-4A30-B031-3FB7D89A0BB6}" destId="{026CCA6B-D083-4939-9729-9CF251D40275}" srcOrd="0" destOrd="0" presId="urn:microsoft.com/office/officeart/2008/layout/LinedList"/>
    <dgm:cxn modelId="{911F6D16-25DD-47D0-9043-547EC576ED23}" type="presParOf" srcId="{2D26B22B-F6F1-4A30-B031-3FB7D89A0BB6}" destId="{7FFA0AD6-B86E-4205-B61D-30050CC41AAA}" srcOrd="1" destOrd="0" presId="urn:microsoft.com/office/officeart/2008/layout/LinedList"/>
    <dgm:cxn modelId="{14A1E1D0-18AF-4817-9585-78E74FA4BF66}" type="presParOf" srcId="{7FFA0AD6-B86E-4205-B61D-30050CC41AAA}" destId="{74E72D31-4544-490A-9608-BDE61540BD08}" srcOrd="0" destOrd="0" presId="urn:microsoft.com/office/officeart/2008/layout/LinedList"/>
    <dgm:cxn modelId="{02713734-FA1A-4D06-9F33-3B4ED9EA8FE2}" type="presParOf" srcId="{7FFA0AD6-B86E-4205-B61D-30050CC41AAA}" destId="{AB894425-FCBA-4677-AB6F-EF05E379BB0E}" srcOrd="1" destOrd="0" presId="urn:microsoft.com/office/officeart/2008/layout/LinedList"/>
    <dgm:cxn modelId="{9C768284-9989-4A7C-AD76-71717A636164}" type="presParOf" srcId="{AB894425-FCBA-4677-AB6F-EF05E379BB0E}" destId="{5A4D0E53-1BC7-4ADF-BFE5-05D02A535243}" srcOrd="0" destOrd="0" presId="urn:microsoft.com/office/officeart/2008/layout/LinedList"/>
    <dgm:cxn modelId="{D1C199E4-1B66-42D0-8347-BD395849C0EA}" type="presParOf" srcId="{AB894425-FCBA-4677-AB6F-EF05E379BB0E}" destId="{534D789A-24F3-4228-AC3B-29D2BCCFAD97}" srcOrd="1" destOrd="0" presId="urn:microsoft.com/office/officeart/2008/layout/LinedList"/>
    <dgm:cxn modelId="{E926F7B6-1F90-42B0-8D89-4DF34DED8019}" type="presParOf" srcId="{AB894425-FCBA-4677-AB6F-EF05E379BB0E}" destId="{8792E135-97E9-4D02-B468-9EA6EC76A624}" srcOrd="2" destOrd="0" presId="urn:microsoft.com/office/officeart/2008/layout/LinedList"/>
    <dgm:cxn modelId="{CF20B76B-AB22-479F-8A50-9644FDFECE2C}" type="presParOf" srcId="{7FFA0AD6-B86E-4205-B61D-30050CC41AAA}" destId="{558E89EA-810E-482E-9C6D-E0D1B96407E2}" srcOrd="2" destOrd="0" presId="urn:microsoft.com/office/officeart/2008/layout/LinedList"/>
    <dgm:cxn modelId="{FFC85717-4CA4-4B2F-B3CA-F31B0871D16B}" type="presParOf" srcId="{7FFA0AD6-B86E-4205-B61D-30050CC41AAA}" destId="{9CF0F482-ACB4-4CC2-8389-24EB79B6D5C2}" srcOrd="3" destOrd="0" presId="urn:microsoft.com/office/officeart/2008/layout/LinedList"/>
    <dgm:cxn modelId="{2618F250-9E70-4318-BAF6-BC056997C00B}" type="presParOf" srcId="{7FFA0AD6-B86E-4205-B61D-30050CC41AAA}" destId="{0378724D-C5F6-4440-9E67-5254D1130542}" srcOrd="4" destOrd="0" presId="urn:microsoft.com/office/officeart/2008/layout/LinedList"/>
    <dgm:cxn modelId="{5B5EA9DB-7944-4BBF-970C-D2B96E6FC88B}" type="presParOf" srcId="{0378724D-C5F6-4440-9E67-5254D1130542}" destId="{55117332-47CF-4C4A-B318-C887DFE75896}" srcOrd="0" destOrd="0" presId="urn:microsoft.com/office/officeart/2008/layout/LinedList"/>
    <dgm:cxn modelId="{3001A65A-2DE6-476F-AC96-E4AA589A675D}" type="presParOf" srcId="{0378724D-C5F6-4440-9E67-5254D1130542}" destId="{FA8CD9F2-380E-4DD7-AF1D-AE13C55553F1}" srcOrd="1" destOrd="0" presId="urn:microsoft.com/office/officeart/2008/layout/LinedList"/>
    <dgm:cxn modelId="{2630B9A4-303B-4E71-A79A-D3696EA52E75}" type="presParOf" srcId="{0378724D-C5F6-4440-9E67-5254D1130542}" destId="{0244047A-6DBB-4543-843F-8F956DD19836}" srcOrd="2" destOrd="0" presId="urn:microsoft.com/office/officeart/2008/layout/LinedList"/>
    <dgm:cxn modelId="{9E420AE6-9EF4-4EBA-B51F-78F114FCBAF7}" type="presParOf" srcId="{7FFA0AD6-B86E-4205-B61D-30050CC41AAA}" destId="{75940E29-0A73-4D41-98D8-2BEA0308E7D0}" srcOrd="5" destOrd="0" presId="urn:microsoft.com/office/officeart/2008/layout/LinedList"/>
    <dgm:cxn modelId="{07B48220-407B-4BC6-A616-6415BCA3B443}" type="presParOf" srcId="{7FFA0AD6-B86E-4205-B61D-30050CC41AAA}" destId="{E6348BB0-85C6-40B6-BB53-4A6E17DB6E2B}" srcOrd="6" destOrd="0" presId="urn:microsoft.com/office/officeart/2008/layout/LinedList"/>
    <dgm:cxn modelId="{B3B2A9C4-BEC0-47C3-B352-2285197E3005}" type="presParOf" srcId="{7FFA0AD6-B86E-4205-B61D-30050CC41AAA}" destId="{B64ED6DE-6652-4B94-8D23-B90CAF698F10}" srcOrd="7" destOrd="0" presId="urn:microsoft.com/office/officeart/2008/layout/LinedList"/>
    <dgm:cxn modelId="{F9050AC3-14F5-4777-89FC-1AF571F05E9F}" type="presParOf" srcId="{B64ED6DE-6652-4B94-8D23-B90CAF698F10}" destId="{8732ECDC-66DD-442B-9D2F-825C08E4110D}" srcOrd="0" destOrd="0" presId="urn:microsoft.com/office/officeart/2008/layout/LinedList"/>
    <dgm:cxn modelId="{C4FEDDD4-B72E-4ED4-911B-891CDC52DB72}" type="presParOf" srcId="{B64ED6DE-6652-4B94-8D23-B90CAF698F10}" destId="{12AD3311-2BA0-4882-89EF-7F141F9B08CF}" srcOrd="1" destOrd="0" presId="urn:microsoft.com/office/officeart/2008/layout/LinedList"/>
    <dgm:cxn modelId="{1F026BF3-3F21-484A-88C3-5DD31EA7D87C}" type="presParOf" srcId="{B64ED6DE-6652-4B94-8D23-B90CAF698F10}" destId="{9022816D-F1AF-4D6E-BECD-1ED1736A46E8}" srcOrd="2" destOrd="0" presId="urn:microsoft.com/office/officeart/2008/layout/LinedList"/>
    <dgm:cxn modelId="{C8E117A1-8F95-4A99-BEDA-F5C6DD2105A6}" type="presParOf" srcId="{7FFA0AD6-B86E-4205-B61D-30050CC41AAA}" destId="{7FD63DC7-2BF7-4E9E-B637-DAC502BBF6D8}" srcOrd="8" destOrd="0" presId="urn:microsoft.com/office/officeart/2008/layout/LinedList"/>
    <dgm:cxn modelId="{10583D9E-5253-43CB-95BA-D2E45F87AA7D}" type="presParOf" srcId="{7FFA0AD6-B86E-4205-B61D-30050CC41AAA}" destId="{492338CA-3221-43E1-BE17-BAD69CF120EA}" srcOrd="9" destOrd="0" presId="urn:microsoft.com/office/officeart/2008/layout/LinedList"/>
    <dgm:cxn modelId="{A9E18D09-8171-42D8-A8EB-764B6723101C}" type="presParOf" srcId="{7FFA0AD6-B86E-4205-B61D-30050CC41AAA}" destId="{FF94E0D1-BAF8-4B1A-9EB3-E4D05ACA0AD7}" srcOrd="10" destOrd="0" presId="urn:microsoft.com/office/officeart/2008/layout/LinedList"/>
    <dgm:cxn modelId="{FAA50007-BD10-4502-B81D-3340FBF0DA81}" type="presParOf" srcId="{FF94E0D1-BAF8-4B1A-9EB3-E4D05ACA0AD7}" destId="{C2DA958F-4423-4320-BC23-2CEC1BF74B5D}" srcOrd="0" destOrd="0" presId="urn:microsoft.com/office/officeart/2008/layout/LinedList"/>
    <dgm:cxn modelId="{083B48C2-2124-4A64-B214-DE961AFC82F7}" type="presParOf" srcId="{FF94E0D1-BAF8-4B1A-9EB3-E4D05ACA0AD7}" destId="{D66CA651-36A9-4B6B-9425-F736D0C44F13}" srcOrd="1" destOrd="0" presId="urn:microsoft.com/office/officeart/2008/layout/LinedList"/>
    <dgm:cxn modelId="{0E31C679-3C49-445A-A1CE-93A14630393F}" type="presParOf" srcId="{FF94E0D1-BAF8-4B1A-9EB3-E4D05ACA0AD7}" destId="{44269418-01D1-4A60-975E-B154442303A4}" srcOrd="2" destOrd="0" presId="urn:microsoft.com/office/officeart/2008/layout/LinedList"/>
    <dgm:cxn modelId="{A34062D4-A663-481E-B220-31B069EE9978}" type="presParOf" srcId="{7FFA0AD6-B86E-4205-B61D-30050CC41AAA}" destId="{1574DB9C-79F4-4100-803D-4F791A757286}" srcOrd="11" destOrd="0" presId="urn:microsoft.com/office/officeart/2008/layout/LinedList"/>
    <dgm:cxn modelId="{18FC5242-6927-44CC-BDF6-0B1C0EAC3A20}" type="presParOf" srcId="{7FFA0AD6-B86E-4205-B61D-30050CC41AAA}" destId="{3C528379-F7CB-4CF1-B116-9EB098B7A14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78C968-3BD3-4694-84D8-5BCB7DA170EA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BB33B5-D86F-4B45-BB5A-64C741218189}">
      <dgm:prSet phldrT="[Текст]"/>
      <dgm:spPr/>
      <dgm:t>
        <a:bodyPr/>
        <a:lstStyle/>
        <a:p>
          <a:r>
            <a:rPr lang="ru-RU" dirty="0" err="1" smtClean="0"/>
            <a:t>Энергоэффективность</a:t>
          </a:r>
          <a:endParaRPr lang="ru-RU" dirty="0"/>
        </a:p>
      </dgm:t>
    </dgm:pt>
    <dgm:pt modelId="{6E19F95D-B0BD-4963-981A-9C3723455308}" type="parTrans" cxnId="{5CFF0EAE-2FDA-4564-BEB8-61263942383F}">
      <dgm:prSet/>
      <dgm:spPr/>
      <dgm:t>
        <a:bodyPr/>
        <a:lstStyle/>
        <a:p>
          <a:endParaRPr lang="ru-RU"/>
        </a:p>
      </dgm:t>
    </dgm:pt>
    <dgm:pt modelId="{7B585DB0-D44F-4331-9675-63BB8555B111}" type="sibTrans" cxnId="{5CFF0EAE-2FDA-4564-BEB8-61263942383F}">
      <dgm:prSet/>
      <dgm:spPr/>
      <dgm:t>
        <a:bodyPr/>
        <a:lstStyle/>
        <a:p>
          <a:endParaRPr lang="ru-RU"/>
        </a:p>
      </dgm:t>
    </dgm:pt>
    <dgm:pt modelId="{CD42B5CE-1F0C-4173-871D-DCEDCE92E4C8}">
      <dgm:prSet phldrT="[Текст]"/>
      <dgm:spPr/>
      <dgm:t>
        <a:bodyPr/>
        <a:lstStyle/>
        <a:p>
          <a:r>
            <a:rPr lang="ru-RU" dirty="0" smtClean="0"/>
            <a:t>Безопасность</a:t>
          </a:r>
          <a:endParaRPr lang="ru-RU" dirty="0"/>
        </a:p>
      </dgm:t>
    </dgm:pt>
    <dgm:pt modelId="{68853C6D-8C61-48B1-8F7C-FBF40426A6D5}" type="parTrans" cxnId="{A364B549-0B4F-4C04-B17F-253DB57158AF}">
      <dgm:prSet/>
      <dgm:spPr/>
      <dgm:t>
        <a:bodyPr/>
        <a:lstStyle/>
        <a:p>
          <a:endParaRPr lang="ru-RU"/>
        </a:p>
      </dgm:t>
    </dgm:pt>
    <dgm:pt modelId="{DBCB416E-45D3-4849-8FD1-794FFA1B50CE}" type="sibTrans" cxnId="{A364B549-0B4F-4C04-B17F-253DB57158AF}">
      <dgm:prSet/>
      <dgm:spPr/>
      <dgm:t>
        <a:bodyPr/>
        <a:lstStyle/>
        <a:p>
          <a:endParaRPr lang="ru-RU"/>
        </a:p>
      </dgm:t>
    </dgm:pt>
    <dgm:pt modelId="{F91CCEC6-B039-4119-A557-4E21090013C6}">
      <dgm:prSet phldrT="[Текст]"/>
      <dgm:spPr/>
      <dgm:t>
        <a:bodyPr/>
        <a:lstStyle/>
        <a:p>
          <a:r>
            <a:rPr lang="ru-RU" dirty="0" smtClean="0"/>
            <a:t>Надежность</a:t>
          </a:r>
          <a:endParaRPr lang="ru-RU" dirty="0"/>
        </a:p>
      </dgm:t>
    </dgm:pt>
    <dgm:pt modelId="{6C743E31-78F8-4AD9-AEFE-CBF2222D5E08}" type="parTrans" cxnId="{CBFF7C9A-B5F2-4C82-8497-E237528B8AF4}">
      <dgm:prSet/>
      <dgm:spPr/>
      <dgm:t>
        <a:bodyPr/>
        <a:lstStyle/>
        <a:p>
          <a:endParaRPr lang="ru-RU"/>
        </a:p>
      </dgm:t>
    </dgm:pt>
    <dgm:pt modelId="{B821707F-CECB-4FC4-95B5-FB08437B1577}" type="sibTrans" cxnId="{CBFF7C9A-B5F2-4C82-8497-E237528B8AF4}">
      <dgm:prSet/>
      <dgm:spPr/>
      <dgm:t>
        <a:bodyPr/>
        <a:lstStyle/>
        <a:p>
          <a:endParaRPr lang="ru-RU"/>
        </a:p>
      </dgm:t>
    </dgm:pt>
    <dgm:pt modelId="{B4529D24-CCDC-4127-B460-CA77A16989D4}">
      <dgm:prSet phldrT="[Текст]"/>
      <dgm:spPr/>
      <dgm:t>
        <a:bodyPr/>
        <a:lstStyle/>
        <a:p>
          <a:r>
            <a:rPr lang="ru-RU" dirty="0" smtClean="0"/>
            <a:t>Мобильность</a:t>
          </a:r>
          <a:endParaRPr lang="ru-RU" dirty="0"/>
        </a:p>
      </dgm:t>
    </dgm:pt>
    <dgm:pt modelId="{4EAF4E38-F35B-47FD-B1CB-A30FA872BCB5}" type="parTrans" cxnId="{4EC3CCDB-19EE-497D-B85D-D8ECC4105E5C}">
      <dgm:prSet/>
      <dgm:spPr/>
      <dgm:t>
        <a:bodyPr/>
        <a:lstStyle/>
        <a:p>
          <a:endParaRPr lang="ru-RU"/>
        </a:p>
      </dgm:t>
    </dgm:pt>
    <dgm:pt modelId="{29AC1018-D7A6-4212-ADD4-B267A94EF72C}" type="sibTrans" cxnId="{4EC3CCDB-19EE-497D-B85D-D8ECC4105E5C}">
      <dgm:prSet/>
      <dgm:spPr/>
      <dgm:t>
        <a:bodyPr/>
        <a:lstStyle/>
        <a:p>
          <a:endParaRPr lang="ru-RU"/>
        </a:p>
      </dgm:t>
    </dgm:pt>
    <dgm:pt modelId="{B2913EDC-10F5-4164-B453-00A13F989E20}" type="pres">
      <dgm:prSet presAssocID="{F978C968-3BD3-4694-84D8-5BCB7DA170EA}" presName="diagram" presStyleCnt="0">
        <dgm:presLayoutVars>
          <dgm:dir/>
          <dgm:resizeHandles val="exact"/>
        </dgm:presLayoutVars>
      </dgm:prSet>
      <dgm:spPr/>
    </dgm:pt>
    <dgm:pt modelId="{857F2934-9899-4735-AD38-39D432FEAC6E}" type="pres">
      <dgm:prSet presAssocID="{7BBB33B5-D86F-4B45-BB5A-64C74121818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FDA2-ACC6-43FD-9E0F-8592AB7BCA1A}" type="pres">
      <dgm:prSet presAssocID="{7B585DB0-D44F-4331-9675-63BB8555B111}" presName="sibTrans" presStyleCnt="0"/>
      <dgm:spPr/>
    </dgm:pt>
    <dgm:pt modelId="{DB4458EF-BB27-4660-9F0B-94A95BE76C3B}" type="pres">
      <dgm:prSet presAssocID="{CD42B5CE-1F0C-4173-871D-DCEDCE92E4C8}" presName="node" presStyleLbl="node1" presStyleIdx="1" presStyleCnt="4">
        <dgm:presLayoutVars>
          <dgm:bulletEnabled val="1"/>
        </dgm:presLayoutVars>
      </dgm:prSet>
      <dgm:spPr/>
    </dgm:pt>
    <dgm:pt modelId="{519C7185-595B-40D1-9440-B7D2B469E1BA}" type="pres">
      <dgm:prSet presAssocID="{DBCB416E-45D3-4849-8FD1-794FFA1B50CE}" presName="sibTrans" presStyleCnt="0"/>
      <dgm:spPr/>
    </dgm:pt>
    <dgm:pt modelId="{EDC86EB0-3B7F-4D21-83DD-40ED6D06D5DA}" type="pres">
      <dgm:prSet presAssocID="{F91CCEC6-B039-4119-A557-4E21090013C6}" presName="node" presStyleLbl="node1" presStyleIdx="2" presStyleCnt="4">
        <dgm:presLayoutVars>
          <dgm:bulletEnabled val="1"/>
        </dgm:presLayoutVars>
      </dgm:prSet>
      <dgm:spPr/>
    </dgm:pt>
    <dgm:pt modelId="{64BE5E56-C054-4D9D-BFAD-559CE7E869D1}" type="pres">
      <dgm:prSet presAssocID="{B821707F-CECB-4FC4-95B5-FB08437B1577}" presName="sibTrans" presStyleCnt="0"/>
      <dgm:spPr/>
    </dgm:pt>
    <dgm:pt modelId="{CAD2EE14-73AE-478A-A01A-C482960F6823}" type="pres">
      <dgm:prSet presAssocID="{B4529D24-CCDC-4127-B460-CA77A16989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C3CCDB-19EE-497D-B85D-D8ECC4105E5C}" srcId="{F978C968-3BD3-4694-84D8-5BCB7DA170EA}" destId="{B4529D24-CCDC-4127-B460-CA77A16989D4}" srcOrd="3" destOrd="0" parTransId="{4EAF4E38-F35B-47FD-B1CB-A30FA872BCB5}" sibTransId="{29AC1018-D7A6-4212-ADD4-B267A94EF72C}"/>
    <dgm:cxn modelId="{079A014E-A235-48FD-BBB5-92F118FE6EA2}" type="presOf" srcId="{7BBB33B5-D86F-4B45-BB5A-64C741218189}" destId="{857F2934-9899-4735-AD38-39D432FEAC6E}" srcOrd="0" destOrd="0" presId="urn:microsoft.com/office/officeart/2005/8/layout/default"/>
    <dgm:cxn modelId="{00A8ADF7-D49B-4663-BDC4-C6F05458E7F6}" type="presOf" srcId="{F91CCEC6-B039-4119-A557-4E21090013C6}" destId="{EDC86EB0-3B7F-4D21-83DD-40ED6D06D5DA}" srcOrd="0" destOrd="0" presId="urn:microsoft.com/office/officeart/2005/8/layout/default"/>
    <dgm:cxn modelId="{5CFF0EAE-2FDA-4564-BEB8-61263942383F}" srcId="{F978C968-3BD3-4694-84D8-5BCB7DA170EA}" destId="{7BBB33B5-D86F-4B45-BB5A-64C741218189}" srcOrd="0" destOrd="0" parTransId="{6E19F95D-B0BD-4963-981A-9C3723455308}" sibTransId="{7B585DB0-D44F-4331-9675-63BB8555B111}"/>
    <dgm:cxn modelId="{6A25E847-BFB3-4605-A281-1320828B29E3}" type="presOf" srcId="{B4529D24-CCDC-4127-B460-CA77A16989D4}" destId="{CAD2EE14-73AE-478A-A01A-C482960F6823}" srcOrd="0" destOrd="0" presId="urn:microsoft.com/office/officeart/2005/8/layout/default"/>
    <dgm:cxn modelId="{A364B549-0B4F-4C04-B17F-253DB57158AF}" srcId="{F978C968-3BD3-4694-84D8-5BCB7DA170EA}" destId="{CD42B5CE-1F0C-4173-871D-DCEDCE92E4C8}" srcOrd="1" destOrd="0" parTransId="{68853C6D-8C61-48B1-8F7C-FBF40426A6D5}" sibTransId="{DBCB416E-45D3-4849-8FD1-794FFA1B50CE}"/>
    <dgm:cxn modelId="{207A2E4A-BD05-4578-B56C-5963F1BC5B0B}" type="presOf" srcId="{F978C968-3BD3-4694-84D8-5BCB7DA170EA}" destId="{B2913EDC-10F5-4164-B453-00A13F989E20}" srcOrd="0" destOrd="0" presId="urn:microsoft.com/office/officeart/2005/8/layout/default"/>
    <dgm:cxn modelId="{6DF9702A-A31E-4239-888C-EECB9637FDE1}" type="presOf" srcId="{CD42B5CE-1F0C-4173-871D-DCEDCE92E4C8}" destId="{DB4458EF-BB27-4660-9F0B-94A95BE76C3B}" srcOrd="0" destOrd="0" presId="urn:microsoft.com/office/officeart/2005/8/layout/default"/>
    <dgm:cxn modelId="{CBFF7C9A-B5F2-4C82-8497-E237528B8AF4}" srcId="{F978C968-3BD3-4694-84D8-5BCB7DA170EA}" destId="{F91CCEC6-B039-4119-A557-4E21090013C6}" srcOrd="2" destOrd="0" parTransId="{6C743E31-78F8-4AD9-AEFE-CBF2222D5E08}" sibTransId="{B821707F-CECB-4FC4-95B5-FB08437B1577}"/>
    <dgm:cxn modelId="{0678A9FB-C94C-458F-A9C8-192D1FD6BEBE}" type="presParOf" srcId="{B2913EDC-10F5-4164-B453-00A13F989E20}" destId="{857F2934-9899-4735-AD38-39D432FEAC6E}" srcOrd="0" destOrd="0" presId="urn:microsoft.com/office/officeart/2005/8/layout/default"/>
    <dgm:cxn modelId="{B43826AC-83B3-4664-A69A-873CF98F494C}" type="presParOf" srcId="{B2913EDC-10F5-4164-B453-00A13F989E20}" destId="{1548FDA2-ACC6-43FD-9E0F-8592AB7BCA1A}" srcOrd="1" destOrd="0" presId="urn:microsoft.com/office/officeart/2005/8/layout/default"/>
    <dgm:cxn modelId="{78424F57-C2CB-41FC-AB33-960074B6087B}" type="presParOf" srcId="{B2913EDC-10F5-4164-B453-00A13F989E20}" destId="{DB4458EF-BB27-4660-9F0B-94A95BE76C3B}" srcOrd="2" destOrd="0" presId="urn:microsoft.com/office/officeart/2005/8/layout/default"/>
    <dgm:cxn modelId="{3CBC31C9-ADA2-493B-BD78-00062E417EF8}" type="presParOf" srcId="{B2913EDC-10F5-4164-B453-00A13F989E20}" destId="{519C7185-595B-40D1-9440-B7D2B469E1BA}" srcOrd="3" destOrd="0" presId="urn:microsoft.com/office/officeart/2005/8/layout/default"/>
    <dgm:cxn modelId="{15A02C04-EF21-4661-A287-28AD7D2C4BED}" type="presParOf" srcId="{B2913EDC-10F5-4164-B453-00A13F989E20}" destId="{EDC86EB0-3B7F-4D21-83DD-40ED6D06D5DA}" srcOrd="4" destOrd="0" presId="urn:microsoft.com/office/officeart/2005/8/layout/default"/>
    <dgm:cxn modelId="{447131D4-AF36-49FB-83EA-073C6BB56471}" type="presParOf" srcId="{B2913EDC-10F5-4164-B453-00A13F989E20}" destId="{64BE5E56-C054-4D9D-BFAD-559CE7E869D1}" srcOrd="5" destOrd="0" presId="urn:microsoft.com/office/officeart/2005/8/layout/default"/>
    <dgm:cxn modelId="{B664BD56-9142-44FF-B912-0003119BE74C}" type="presParOf" srcId="{B2913EDC-10F5-4164-B453-00A13F989E20}" destId="{CAD2EE14-73AE-478A-A01A-C482960F682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7C102-CF34-4D1D-AEBB-5D35529E9F7D}">
      <dsp:nvSpPr>
        <dsp:cNvPr id="0" name=""/>
        <dsp:cNvSpPr/>
      </dsp:nvSpPr>
      <dsp:spPr>
        <a:xfrm>
          <a:off x="0" y="0"/>
          <a:ext cx="51733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CCA6B-D083-4939-9729-9CF251D40275}">
      <dsp:nvSpPr>
        <dsp:cNvPr id="0" name=""/>
        <dsp:cNvSpPr/>
      </dsp:nvSpPr>
      <dsp:spPr>
        <a:xfrm>
          <a:off x="0" y="0"/>
          <a:ext cx="930598" cy="438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0" y="0"/>
        <a:ext cx="930598" cy="4385575"/>
      </dsp:txXfrm>
    </dsp:sp>
    <dsp:sp modelId="{534D789A-24F3-4228-AC3B-29D2BCCFAD97}">
      <dsp:nvSpPr>
        <dsp:cNvPr id="0" name=""/>
        <dsp:cNvSpPr/>
      </dsp:nvSpPr>
      <dsp:spPr>
        <a:xfrm>
          <a:off x="1000393" y="51554"/>
          <a:ext cx="3652600" cy="1031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1.Стиль</a:t>
          </a:r>
          <a:endParaRPr lang="ru-RU" sz="4000" kern="1200" dirty="0"/>
        </a:p>
      </dsp:txBody>
      <dsp:txXfrm>
        <a:off x="1000393" y="51554"/>
        <a:ext cx="3652600" cy="1031081"/>
      </dsp:txXfrm>
    </dsp:sp>
    <dsp:sp modelId="{558E89EA-810E-482E-9C6D-E0D1B96407E2}">
      <dsp:nvSpPr>
        <dsp:cNvPr id="0" name=""/>
        <dsp:cNvSpPr/>
      </dsp:nvSpPr>
      <dsp:spPr>
        <a:xfrm>
          <a:off x="930598" y="1082635"/>
          <a:ext cx="37223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CD9F2-380E-4DD7-AF1D-AE13C55553F1}">
      <dsp:nvSpPr>
        <dsp:cNvPr id="0" name=""/>
        <dsp:cNvSpPr/>
      </dsp:nvSpPr>
      <dsp:spPr>
        <a:xfrm>
          <a:off x="1000393" y="1134189"/>
          <a:ext cx="4171964" cy="1031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2.Акцентный свет</a:t>
          </a:r>
          <a:endParaRPr lang="ru-RU" sz="4000" kern="1200" dirty="0"/>
        </a:p>
      </dsp:txBody>
      <dsp:txXfrm>
        <a:off x="1000393" y="1134189"/>
        <a:ext cx="4171964" cy="1031081"/>
      </dsp:txXfrm>
    </dsp:sp>
    <dsp:sp modelId="{75940E29-0A73-4D41-98D8-2BEA0308E7D0}">
      <dsp:nvSpPr>
        <dsp:cNvPr id="0" name=""/>
        <dsp:cNvSpPr/>
      </dsp:nvSpPr>
      <dsp:spPr>
        <a:xfrm>
          <a:off x="930598" y="2165270"/>
          <a:ext cx="37223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D3311-2BA0-4882-89EF-7F141F9B08CF}">
      <dsp:nvSpPr>
        <dsp:cNvPr id="0" name=""/>
        <dsp:cNvSpPr/>
      </dsp:nvSpPr>
      <dsp:spPr>
        <a:xfrm>
          <a:off x="1000393" y="2216824"/>
          <a:ext cx="3652600" cy="1031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3.Мобильность</a:t>
          </a:r>
          <a:endParaRPr lang="ru-RU" sz="4000" kern="1200" dirty="0"/>
        </a:p>
      </dsp:txBody>
      <dsp:txXfrm>
        <a:off x="1000393" y="2216824"/>
        <a:ext cx="3652600" cy="1031081"/>
      </dsp:txXfrm>
    </dsp:sp>
    <dsp:sp modelId="{7FD63DC7-2BF7-4E9E-B637-DAC502BBF6D8}">
      <dsp:nvSpPr>
        <dsp:cNvPr id="0" name=""/>
        <dsp:cNvSpPr/>
      </dsp:nvSpPr>
      <dsp:spPr>
        <a:xfrm>
          <a:off x="930598" y="3247905"/>
          <a:ext cx="37223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CA651-36A9-4B6B-9425-F736D0C44F13}">
      <dsp:nvSpPr>
        <dsp:cNvPr id="0" name=""/>
        <dsp:cNvSpPr/>
      </dsp:nvSpPr>
      <dsp:spPr>
        <a:xfrm>
          <a:off x="1000393" y="3299459"/>
          <a:ext cx="3652600" cy="1031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4.Безопасность</a:t>
          </a:r>
          <a:endParaRPr lang="ru-RU" sz="4000" kern="1200" dirty="0"/>
        </a:p>
      </dsp:txBody>
      <dsp:txXfrm>
        <a:off x="1000393" y="3299459"/>
        <a:ext cx="3652600" cy="1031081"/>
      </dsp:txXfrm>
    </dsp:sp>
    <dsp:sp modelId="{1574DB9C-79F4-4100-803D-4F791A757286}">
      <dsp:nvSpPr>
        <dsp:cNvPr id="0" name=""/>
        <dsp:cNvSpPr/>
      </dsp:nvSpPr>
      <dsp:spPr>
        <a:xfrm>
          <a:off x="930598" y="4330541"/>
          <a:ext cx="37223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F2934-9899-4735-AD38-39D432FEAC6E}">
      <dsp:nvSpPr>
        <dsp:cNvPr id="0" name=""/>
        <dsp:cNvSpPr/>
      </dsp:nvSpPr>
      <dsp:spPr>
        <a:xfrm>
          <a:off x="804" y="386665"/>
          <a:ext cx="3135754" cy="18814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Энергоэффективность</a:t>
          </a:r>
          <a:endParaRPr lang="ru-RU" sz="2400" kern="1200" dirty="0"/>
        </a:p>
      </dsp:txBody>
      <dsp:txXfrm>
        <a:off x="804" y="386665"/>
        <a:ext cx="3135754" cy="1881452"/>
      </dsp:txXfrm>
    </dsp:sp>
    <dsp:sp modelId="{DB4458EF-BB27-4660-9F0B-94A95BE76C3B}">
      <dsp:nvSpPr>
        <dsp:cNvPr id="0" name=""/>
        <dsp:cNvSpPr/>
      </dsp:nvSpPr>
      <dsp:spPr>
        <a:xfrm>
          <a:off x="3450134" y="386665"/>
          <a:ext cx="3135754" cy="1881452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Безопасность</a:t>
          </a:r>
          <a:endParaRPr lang="ru-RU" sz="2400" kern="1200" dirty="0"/>
        </a:p>
      </dsp:txBody>
      <dsp:txXfrm>
        <a:off x="3450134" y="386665"/>
        <a:ext cx="3135754" cy="1881452"/>
      </dsp:txXfrm>
    </dsp:sp>
    <dsp:sp modelId="{EDC86EB0-3B7F-4D21-83DD-40ED6D06D5DA}">
      <dsp:nvSpPr>
        <dsp:cNvPr id="0" name=""/>
        <dsp:cNvSpPr/>
      </dsp:nvSpPr>
      <dsp:spPr>
        <a:xfrm>
          <a:off x="804" y="2581693"/>
          <a:ext cx="3135754" cy="1881452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Надежность</a:t>
          </a:r>
          <a:endParaRPr lang="ru-RU" sz="2400" kern="1200" dirty="0"/>
        </a:p>
      </dsp:txBody>
      <dsp:txXfrm>
        <a:off x="804" y="2581693"/>
        <a:ext cx="3135754" cy="1881452"/>
      </dsp:txXfrm>
    </dsp:sp>
    <dsp:sp modelId="{CAD2EE14-73AE-478A-A01A-C482960F6823}">
      <dsp:nvSpPr>
        <dsp:cNvPr id="0" name=""/>
        <dsp:cNvSpPr/>
      </dsp:nvSpPr>
      <dsp:spPr>
        <a:xfrm>
          <a:off x="3450134" y="2581693"/>
          <a:ext cx="3135754" cy="1881452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Мобильность</a:t>
          </a:r>
          <a:endParaRPr lang="ru-RU" sz="2400" kern="1200" dirty="0"/>
        </a:p>
      </dsp:txBody>
      <dsp:txXfrm>
        <a:off x="3450134" y="2581693"/>
        <a:ext cx="3135754" cy="1881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55D0-A88F-49B8-AA13-35D726C59C6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EFB2-AA64-4D05-9E66-85C9E418C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9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55D0-A88F-49B8-AA13-35D726C59C6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EFB2-AA64-4D05-9E66-85C9E418C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3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55D0-A88F-49B8-AA13-35D726C59C6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EFB2-AA64-4D05-9E66-85C9E418C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55D0-A88F-49B8-AA13-35D726C59C6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EFB2-AA64-4D05-9E66-85C9E418C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55D0-A88F-49B8-AA13-35D726C59C6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EFB2-AA64-4D05-9E66-85C9E418C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65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55D0-A88F-49B8-AA13-35D726C59C6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EFB2-AA64-4D05-9E66-85C9E418C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9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55D0-A88F-49B8-AA13-35D726C59C6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EFB2-AA64-4D05-9E66-85C9E418C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2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55D0-A88F-49B8-AA13-35D726C59C6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EFB2-AA64-4D05-9E66-85C9E418C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2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55D0-A88F-49B8-AA13-35D726C59C6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EFB2-AA64-4D05-9E66-85C9E418C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3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55D0-A88F-49B8-AA13-35D726C59C6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EFB2-AA64-4D05-9E66-85C9E418C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0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55D0-A88F-49B8-AA13-35D726C59C6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EFB2-AA64-4D05-9E66-85C9E418C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6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455D0-A88F-49B8-AA13-35D726C59C6C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5EFB2-AA64-4D05-9E66-85C9E418C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1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6" y="-11470"/>
            <a:ext cx="11785145" cy="68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6" y="-11470"/>
            <a:ext cx="11785145" cy="68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5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29" y="66592"/>
            <a:ext cx="9602627" cy="6791408"/>
          </a:xfrm>
        </p:spPr>
      </p:pic>
    </p:spTree>
    <p:extLst>
      <p:ext uri="{BB962C8B-B14F-4D97-AF65-F5344CB8AC3E}">
        <p14:creationId xmlns:p14="http://schemas.microsoft.com/office/powerpoint/2010/main" val="1141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73" y="181233"/>
            <a:ext cx="9350663" cy="6613207"/>
          </a:xfrm>
        </p:spPr>
      </p:pic>
    </p:spTree>
    <p:extLst>
      <p:ext uri="{BB962C8B-B14F-4D97-AF65-F5344CB8AC3E}">
        <p14:creationId xmlns:p14="http://schemas.microsoft.com/office/powerpoint/2010/main" val="499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75" y="19359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ТРЕКОВОЕ ОСВЕЩЕНИЕ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19" y="2104811"/>
            <a:ext cx="5526087" cy="3684587"/>
          </a:xfrm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70816142"/>
              </p:ext>
            </p:extLst>
          </p:nvPr>
        </p:nvGraphicFramePr>
        <p:xfrm>
          <a:off x="477794" y="1804088"/>
          <a:ext cx="5173362" cy="438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-549876" y="1234218"/>
            <a:ext cx="6201032" cy="5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преимущества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СВЕТОДИОДЫ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8325"/>
            <a:ext cx="4424207" cy="4351338"/>
          </a:xfr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6533373"/>
              </p:ext>
            </p:extLst>
          </p:nvPr>
        </p:nvGraphicFramePr>
        <p:xfrm>
          <a:off x="5262407" y="1690688"/>
          <a:ext cx="6586693" cy="484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8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1" y="279400"/>
            <a:ext cx="8547099" cy="6044890"/>
          </a:xfrm>
        </p:spPr>
      </p:pic>
    </p:spTree>
    <p:extLst>
      <p:ext uri="{BB962C8B-B14F-4D97-AF65-F5344CB8AC3E}">
        <p14:creationId xmlns:p14="http://schemas.microsoft.com/office/powerpoint/2010/main" val="12055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66070"/>
            <a:ext cx="8572500" cy="6062853"/>
          </a:xfrm>
        </p:spPr>
      </p:pic>
    </p:spTree>
    <p:extLst>
      <p:ext uri="{BB962C8B-B14F-4D97-AF65-F5344CB8AC3E}">
        <p14:creationId xmlns:p14="http://schemas.microsoft.com/office/powerpoint/2010/main" val="16063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07" y="0"/>
            <a:ext cx="9696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0" y="3491707"/>
            <a:ext cx="10515600" cy="1325563"/>
          </a:xfrm>
        </p:spPr>
        <p:txBody>
          <a:bodyPr>
            <a:noAutofit/>
          </a:bodyPr>
          <a:lstStyle/>
          <a:p>
            <a:r>
              <a:rPr lang="en-US" sz="8800" b="1" dirty="0"/>
              <a:t>w</a:t>
            </a:r>
            <a:r>
              <a:rPr lang="en-US" sz="8800" b="1" dirty="0" smtClean="0"/>
              <a:t>ww</a:t>
            </a:r>
            <a:r>
              <a:rPr lang="ru-RU" sz="8800" b="1" dirty="0"/>
              <a:t>.</a:t>
            </a:r>
            <a:r>
              <a:rPr lang="en-US" sz="8800" b="1" dirty="0" err="1"/>
              <a:t>svetstk</a:t>
            </a:r>
            <a:r>
              <a:rPr lang="ru-RU" sz="8800" b="1" dirty="0"/>
              <a:t>.</a:t>
            </a:r>
            <a:r>
              <a:rPr lang="en-US" sz="8800" b="1" dirty="0" err="1"/>
              <a:t>ru</a:t>
            </a:r>
            <a:r>
              <a:rPr lang="ru-RU" sz="8800" b="1" dirty="0"/>
              <a:t>/</a:t>
            </a:r>
            <a:r>
              <a:rPr lang="en-US" sz="8800" b="1" dirty="0"/>
              <a:t>articles</a:t>
            </a:r>
            <a:endParaRPr lang="ru-RU" sz="8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5900" y="469901"/>
            <a:ext cx="11747500" cy="3212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 smtClean="0"/>
              <a:t>Все о премудростях </a:t>
            </a:r>
            <a:r>
              <a:rPr lang="ru-RU" sz="7200" dirty="0"/>
              <a:t>освещения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63900" y="5206999"/>
            <a:ext cx="5867400" cy="989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 smtClean="0"/>
              <a:t>БЛОГ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6991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29</Words>
  <Application>Microsoft Office PowerPoint</Application>
  <PresentationFormat>Широкоэкранный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ТРЕКОВОЕ ОСВЕЩЕНИЕ </vt:lpstr>
      <vt:lpstr>СВЕТОДИОДЫ</vt:lpstr>
      <vt:lpstr>Презентация PowerPoint</vt:lpstr>
      <vt:lpstr>Презентация PowerPoint</vt:lpstr>
      <vt:lpstr>Презентация PowerPoint</vt:lpstr>
      <vt:lpstr>www.svetstk.ru/articles</vt:lpstr>
      <vt:lpstr>Презентация PowerPoint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2017-10-03T12:12:49Z</dcterms:created>
  <dcterms:modified xsi:type="dcterms:W3CDTF">2017-10-03T14:23:47Z</dcterms:modified>
</cp:coreProperties>
</file>